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95E"/>
    <a:srgbClr val="41A7BF"/>
    <a:srgbClr val="0E6794"/>
    <a:srgbClr val="333333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14.06.2021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9237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7209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9695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3862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0990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4285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469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295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132856"/>
            <a:ext cx="3528392" cy="432048"/>
          </a:xfrm>
        </p:spPr>
        <p:txBody>
          <a:bodyPr>
            <a:noAutofit/>
          </a:bodyPr>
          <a:lstStyle/>
          <a:p>
            <a:pPr algn="ctr"/>
            <a:r>
              <a:rPr lang="ru-RU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(146,</a:t>
            </a:r>
            <a:r>
              <a:rPr lang="uk-UA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147</a:t>
            </a:r>
            <a:r>
              <a:rPr lang="en-US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83768" y="2636912"/>
            <a:ext cx="4248472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ХВАЛА ЗА ГОСПОДНЮ ТУРБОТУ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 УКРАЇНУ</a:t>
            </a:r>
            <a:endParaRPr lang="ru-RU" sz="24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слово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звіщає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святим людям,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вклоняються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постанови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правосуддя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Хваліть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християни-баптисти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добрий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виспівуйте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Богу,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приємний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подобає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хвала!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зламаносердих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лікує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рани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болючі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обв’язує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2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Великий Господь наш,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дужий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силі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мудрости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міри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нема!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0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підіймає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слухняних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безбожних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понижує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аж до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6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Дайте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відповідь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Господу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вдячною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піснею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заграйте для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Бога на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скрипці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7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6642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в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потужності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автомобіля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уподоба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не в членах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людини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закохання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6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любить тих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молодих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баптистів-благовісників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складає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організації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4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276872"/>
            <a:ext cx="8352928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Хвали Господа,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Києве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прославляй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Бога, столице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3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224</Words>
  <Application>Microsoft Office PowerPoint</Application>
  <PresentationFormat>Екран (4:3)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ПСАЛОМ 147 (146, 147)</vt:lpstr>
      <vt:lpstr>ПСАЛОМ 147:1 </vt:lpstr>
      <vt:lpstr>ПСАЛОМ 147:3 </vt:lpstr>
      <vt:lpstr>ПСАЛОМ 147:5 </vt:lpstr>
      <vt:lpstr>ПСАЛОМ 147:6 </vt:lpstr>
      <vt:lpstr>ПСАЛОМ 147:7 </vt:lpstr>
      <vt:lpstr>ПСАЛОМ 147:10 </vt:lpstr>
      <vt:lpstr>ПСАЛОМ 147:11 </vt:lpstr>
      <vt:lpstr>ПСАЛОМ 147:12 </vt:lpstr>
      <vt:lpstr>ПСАЛОМ 147:19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200</cp:revision>
  <dcterms:created xsi:type="dcterms:W3CDTF">2011-03-25T18:27:23Z</dcterms:created>
  <dcterms:modified xsi:type="dcterms:W3CDTF">2021-06-13T21:55:07Z</dcterms:modified>
</cp:coreProperties>
</file>